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77E9A7-98DA-4BF9-8968-C475014DF26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1C0A96-45FF-4411-B736-33E5F42988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фото  школа\л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-243408"/>
            <a:ext cx="13681520" cy="734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Pictures\фото  школа\л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Рассказы и сказки для детей.</a:t>
            </a:r>
            <a:endParaRPr lang="ru-RU" dirty="0"/>
          </a:p>
        </p:txBody>
      </p:sp>
      <p:pic>
        <p:nvPicPr>
          <p:cNvPr id="12290" name="Picture 2" descr="C:\Users\Admin\Pictures\фото  школа\л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4784"/>
            <a:ext cx="81724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003232" cy="504056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По морю идет, а до берега дойдет – пропадает.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дворе горой, а в избе – водой.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Кланяется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кланяется, придет домой – растянется.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Семьдесят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одежек, все без застежек.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Дедушка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без топора мост мостит.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Народные </a:t>
            </a:r>
            <a:r>
              <a:rPr lang="ru-RU" b="1" dirty="0"/>
              <a:t>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latin typeface="Arial Black" pitchFamily="34" charset="0"/>
              </a:rPr>
              <a:t>Азбука — к мудрости ступенька</a:t>
            </a:r>
            <a:r>
              <a:rPr lang="ru-RU" sz="4000" i="1" dirty="0" smtClean="0">
                <a:latin typeface="Arial Black" pitchFamily="34" charset="0"/>
              </a:rPr>
              <a:t>.</a:t>
            </a:r>
          </a:p>
          <a:p>
            <a:r>
              <a:rPr lang="ru-RU" sz="4000" i="1" dirty="0" smtClean="0">
                <a:latin typeface="Arial Black" pitchFamily="34" charset="0"/>
              </a:rPr>
              <a:t>Век </a:t>
            </a:r>
            <a:r>
              <a:rPr lang="ru-RU" sz="4000" i="1" dirty="0">
                <a:latin typeface="Arial Black" pitchFamily="34" charset="0"/>
              </a:rPr>
              <a:t>живи — век учись</a:t>
            </a:r>
            <a:r>
              <a:rPr lang="ru-RU" sz="4000" i="1" dirty="0" smtClean="0">
                <a:latin typeface="Arial Black" pitchFamily="34" charset="0"/>
              </a:rPr>
              <a:t>.</a:t>
            </a:r>
          </a:p>
          <a:p>
            <a:r>
              <a:rPr lang="ru-RU" sz="4000" i="1" dirty="0" smtClean="0">
                <a:latin typeface="Arial Black" pitchFamily="34" charset="0"/>
              </a:rPr>
              <a:t>Грамоте </a:t>
            </a:r>
            <a:r>
              <a:rPr lang="ru-RU" sz="4000" i="1" dirty="0">
                <a:latin typeface="Arial Black" pitchFamily="34" charset="0"/>
              </a:rPr>
              <a:t>учиться — всегда пригодится. 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Pictures\фото  школа\л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801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Pictures\фото  школа\л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8650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Pictures\фото  школа\л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в Ясной Поляне.</a:t>
            </a:r>
            <a:endParaRPr lang="ru-RU" dirty="0"/>
          </a:p>
        </p:txBody>
      </p:sp>
      <p:pic>
        <p:nvPicPr>
          <p:cNvPr id="5122" name="Picture 2" descr="C:\Users\Admin\Pictures\фото  школа\л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4784"/>
            <a:ext cx="8172400" cy="537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Pictures\фото  школа\л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Pictures\фото  школа\л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Pictures\фото  школа\л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Pictures\фото  школа\л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3999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76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Слайд 1</vt:lpstr>
      <vt:lpstr>Слайд 2</vt:lpstr>
      <vt:lpstr>Слайд 3</vt:lpstr>
      <vt:lpstr>Слайд 4</vt:lpstr>
      <vt:lpstr>Школа в Ясной Поляне.</vt:lpstr>
      <vt:lpstr>Слайд 6</vt:lpstr>
      <vt:lpstr>Слайд 7</vt:lpstr>
      <vt:lpstr>Слайд 8</vt:lpstr>
      <vt:lpstr>Слайд 9</vt:lpstr>
      <vt:lpstr>Слайд 10</vt:lpstr>
      <vt:lpstr>Рассказы и сказки для детей.</vt:lpstr>
      <vt:lpstr>Загадки.</vt:lpstr>
      <vt:lpstr>Народные пословицы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5</cp:revision>
  <dcterms:created xsi:type="dcterms:W3CDTF">2017-02-09T22:06:44Z</dcterms:created>
  <dcterms:modified xsi:type="dcterms:W3CDTF">2017-02-09T22:49:27Z</dcterms:modified>
</cp:coreProperties>
</file>